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1" r:id="rId4"/>
    <p:sldId id="262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94"/>
    <p:restoredTop sz="93431"/>
  </p:normalViewPr>
  <p:slideViewPr>
    <p:cSldViewPr snapToGrid="0" snapToObjects="1" showGuides="1">
      <p:cViewPr varScale="1">
        <p:scale>
          <a:sx n="60" d="100"/>
          <a:sy n="60" d="100"/>
        </p:scale>
        <p:origin x="1963" y="53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6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3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6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02012-A0FD-0448-BE34-64CD6AD24CB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B608-43D2-8A45-BAA3-97CBB609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" y="0"/>
            <a:ext cx="7769399" cy="10058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2550" y="1695450"/>
            <a:ext cx="542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5350" y="1333500"/>
            <a:ext cx="5067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Enchanted Learning</a:t>
            </a:r>
          </a:p>
          <a:p>
            <a:endParaRPr lang="en-US" dirty="0"/>
          </a:p>
          <a:p>
            <a:r>
              <a:rPr lang="en-US" dirty="0" smtClean="0"/>
              <a:t>“The US Penny”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Enchanted Learning </a:t>
            </a:r>
          </a:p>
          <a:p>
            <a:endParaRPr lang="en-US" dirty="0"/>
          </a:p>
          <a:p>
            <a:r>
              <a:rPr lang="en-US" dirty="0" smtClean="0"/>
              <a:t>           N/A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1300" y="645795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text talks about the history of pennies as well as pennies that are  used today.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576" y="5810250"/>
            <a:ext cx="158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Diameter: 19.05mm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338" y="7935278"/>
            <a:ext cx="190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first penny ever created was made using copper.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3656" y="5415259"/>
            <a:ext cx="146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Thickness: 1.55 mm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2100" y="7725728"/>
            <a:ext cx="188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first penny was created by Benjamin Franklin.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1885950"/>
            <a:ext cx="307106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Website Address:  https://www.enchantedlearning.com/math/money/coins/penny/</a:t>
            </a:r>
          </a:p>
        </p:txBody>
      </p:sp>
    </p:spTree>
    <p:extLst>
      <p:ext uri="{BB962C8B-B14F-4D97-AF65-F5344CB8AC3E}">
        <p14:creationId xmlns:p14="http://schemas.microsoft.com/office/powerpoint/2010/main" val="17091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69399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1000" y="1885950"/>
            <a:ext cx="3071062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Website Address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2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69399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885950"/>
            <a:ext cx="3071062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Website Address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04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" y="18288"/>
            <a:ext cx="7769399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885950"/>
            <a:ext cx="3071062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Website Address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441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72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 mill</dc:creator>
  <cp:lastModifiedBy>Carson Parks</cp:lastModifiedBy>
  <cp:revision>21</cp:revision>
  <cp:lastPrinted>2016-10-02T19:13:28Z</cp:lastPrinted>
  <dcterms:created xsi:type="dcterms:W3CDTF">2016-10-02T18:38:04Z</dcterms:created>
  <dcterms:modified xsi:type="dcterms:W3CDTF">2020-01-06T12:41:20Z</dcterms:modified>
</cp:coreProperties>
</file>